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9" d="100"/>
          <a:sy n="69" d="100"/>
        </p:scale>
        <p:origin x="-11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546759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A400142-71CF-434E-AE73-70DD60D36C31}" type="datetimeFigureOut">
              <a:rPr lang="en-US" smtClean="0"/>
              <a:pPr/>
              <a:t>5/9/2012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A995293-1C35-4805-BB84-383A6B5B30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A400142-71CF-434E-AE73-70DD60D36C31}" type="datetimeFigureOut">
              <a:rPr lang="en-US" smtClean="0"/>
              <a:pPr/>
              <a:t>5/9/2012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A400142-71CF-434E-AE73-70DD60D36C31}" type="datetimeFigureOut">
              <a:rPr lang="en-US" smtClean="0"/>
              <a:pPr/>
              <a:t>5/9/2012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A400142-71CF-434E-AE73-70DD60D36C31}" type="datetimeFigureOut">
              <a:rPr lang="en-US" smtClean="0"/>
              <a:pPr/>
              <a:t>5/9/2012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A995293-1C35-4805-BB84-383A6B5B3023}"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A400142-71CF-434E-AE73-70DD60D36C31}" type="datetimeFigureOut">
              <a:rPr lang="en-US" smtClean="0"/>
              <a:pPr/>
              <a:t>5/9/2012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A995293-1C35-4805-BB84-383A6B5B302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a:t>
            </a:r>
            <a:r>
              <a:rPr lang="en-US" dirty="0"/>
              <a:t> </a:t>
            </a:r>
            <a:r>
              <a:rPr lang="en-US" dirty="0" smtClean="0"/>
              <a:t>Quran Torian</a:t>
            </a:r>
            <a:endParaRPr lang="en-US" dirty="0" smtClean="0"/>
          </a:p>
          <a:p>
            <a:r>
              <a:rPr lang="en-US" dirty="0" smtClean="0"/>
              <a:t>Date </a:t>
            </a:r>
            <a:r>
              <a:rPr lang="en-US" dirty="0" smtClean="0"/>
              <a:t>5/4/12</a:t>
            </a:r>
            <a:endParaRPr lang="en-US" dirty="0" smtClean="0"/>
          </a:p>
          <a:p>
            <a:r>
              <a:rPr lang="en-US" dirty="0" smtClean="0"/>
              <a:t>Period </a:t>
            </a:r>
            <a:r>
              <a:rPr lang="en-US" dirty="0" smtClean="0"/>
              <a:t>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(did/did not</a:t>
            </a:r>
            <a:r>
              <a:rPr lang="en-US" dirty="0" smtClean="0"/>
              <a:t>) support the initial hypothesis (</a:t>
            </a:r>
            <a:r>
              <a:rPr lang="en-US" b="1" i="1" u="sng" dirty="0" smtClean="0"/>
              <a:t>explain why you think this was the outcome.)</a:t>
            </a:r>
            <a:r>
              <a:rPr lang="en-US" dirty="0" smtClean="0"/>
              <a:t> Some things that were learned from this experiment were </a:t>
            </a:r>
            <a:r>
              <a:rPr lang="en-US" b="1" i="1" u="sng" dirty="0" smtClean="0"/>
              <a:t>(identify what you learned without using first person)</a:t>
            </a:r>
            <a:r>
              <a:rPr lang="en-US" dirty="0" smtClean="0"/>
              <a:t> This experiment could be extended in the future by (</a:t>
            </a:r>
            <a:r>
              <a:rPr lang="en-US" b="1" i="1" u="sng" dirty="0" smtClean="0"/>
              <a:t>identify an investigation that would be a natural next step based on your results.)</a:t>
            </a:r>
            <a:endParaRPr lang="en-US" dirty="0" smtClean="0"/>
          </a:p>
          <a:p>
            <a:r>
              <a:rPr lang="en-US" b="1" i="1" u="sng"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a:t>
            </a:r>
            <a:r>
              <a:rPr lang="en-US" dirty="0" smtClean="0"/>
              <a:t>what would happen to the seeds.</a:t>
            </a:r>
          </a:p>
          <a:p>
            <a:r>
              <a:rPr lang="en-US" dirty="0" smtClean="0"/>
              <a:t>The </a:t>
            </a:r>
            <a:r>
              <a:rPr lang="en-US" dirty="0" smtClean="0"/>
              <a:t>control in this experiment </a:t>
            </a:r>
            <a:r>
              <a:rPr lang="en-US" dirty="0" smtClean="0"/>
              <a:t>was kind of good. </a:t>
            </a:r>
            <a:endParaRPr lang="en-US" dirty="0" smtClean="0"/>
          </a:p>
          <a:p>
            <a:r>
              <a:rPr lang="en-US" dirty="0" smtClean="0"/>
              <a:t>The variable in this experiment </a:t>
            </a:r>
            <a:r>
              <a:rPr lang="en-US" dirty="0" smtClean="0"/>
              <a:t>was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8"/>
            <a:ext cx="6934200" cy="4221161"/>
          </a:xfrm>
        </p:spPr>
        <p:txBody>
          <a:bodyPr>
            <a:normAutofit/>
          </a:bodyPr>
          <a:lstStyle/>
          <a:p>
            <a:r>
              <a:rPr lang="en-US" dirty="0" smtClean="0"/>
              <a:t>Materials</a:t>
            </a:r>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62500" lnSpcReduction="2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t>My </a:t>
            </a:r>
            <a:r>
              <a:rPr lang="en-US" dirty="0" smtClean="0"/>
              <a:t>question</a:t>
            </a:r>
            <a:r>
              <a:rPr lang="en-US" dirty="0"/>
              <a:t> </a:t>
            </a:r>
            <a:r>
              <a:rPr lang="en-US" dirty="0" smtClean="0"/>
              <a:t>is why are we doing this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seed </a:t>
            </a:r>
            <a:r>
              <a:rPr lang="en-US" dirty="0" smtClean="0"/>
              <a:t>I think the sunflower will grow</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t>
            </a:r>
            <a:r>
              <a:rPr lang="en-US" dirty="0" smtClean="0"/>
              <a:t>add water </a:t>
            </a:r>
            <a:r>
              <a:rPr lang="en-US" dirty="0" smtClean="0"/>
              <a:t>to my sunflower seed, then it </a:t>
            </a:r>
            <a:r>
              <a:rPr lang="en-US" dirty="0" smtClean="0"/>
              <a:t>will grow in a few weeks because that’s how the cycle works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2695</TotalTime>
  <Words>561</Words>
  <Application>Microsoft Office PowerPoint</Application>
  <PresentationFormat>On-screen Show (4:3)</PresentationFormat>
  <Paragraphs>64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Opulent</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TORIANQ</cp:lastModifiedBy>
  <cp:revision>269</cp:revision>
  <dcterms:created xsi:type="dcterms:W3CDTF">2012-04-19T20:11:49Z</dcterms:created>
  <dcterms:modified xsi:type="dcterms:W3CDTF">2012-05-09T14:48:52Z</dcterms:modified>
</cp:coreProperties>
</file>